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60" d="100"/>
          <a:sy n="60" d="100"/>
        </p:scale>
        <p:origin x="72"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4/24/2019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4/24/2019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4/24/2019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4/24/2019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4/24/2019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4/24/2019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4/24/2019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4/24/2019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4/24/2019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4/24/2019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4/24/2019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4/24/2019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EF407-E2BA-4448-ABAD-FF365C65E851}"/>
              </a:ext>
            </a:extLst>
          </p:cNvPr>
          <p:cNvSpPr>
            <a:spLocks noGrp="1"/>
          </p:cNvSpPr>
          <p:nvPr>
            <p:ph type="ctrTitle"/>
          </p:nvPr>
        </p:nvSpPr>
        <p:spPr/>
        <p:txBody>
          <a:bodyPr>
            <a:normAutofit fontScale="90000"/>
          </a:bodyPr>
          <a:lstStyle/>
          <a:p>
            <a:r>
              <a:rPr lang="en-US" dirty="0"/>
              <a:t>Exploring NYC Neighborhoods for a Dog Friendly Restaurant</a:t>
            </a:r>
          </a:p>
        </p:txBody>
      </p:sp>
    </p:spTree>
    <p:extLst>
      <p:ext uri="{BB962C8B-B14F-4D97-AF65-F5344CB8AC3E}">
        <p14:creationId xmlns:p14="http://schemas.microsoft.com/office/powerpoint/2010/main" val="1514257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651ABB-1618-48DF-A638-C96A63673C76}"/>
              </a:ext>
            </a:extLst>
          </p:cNvPr>
          <p:cNvSpPr>
            <a:spLocks noGrp="1"/>
          </p:cNvSpPr>
          <p:nvPr>
            <p:ph type="title"/>
          </p:nvPr>
        </p:nvSpPr>
        <p:spPr>
          <a:xfrm>
            <a:off x="2231136" y="467418"/>
            <a:ext cx="7729728" cy="1188720"/>
          </a:xfrm>
          <a:solidFill>
            <a:srgbClr val="FFFFFF"/>
          </a:solidFill>
        </p:spPr>
        <p:txBody>
          <a:bodyPr>
            <a:normAutofit/>
          </a:bodyPr>
          <a:lstStyle/>
          <a:p>
            <a:r>
              <a:rPr lang="en-US" dirty="0"/>
              <a:t>Introduction</a:t>
            </a:r>
          </a:p>
        </p:txBody>
      </p:sp>
      <p:sp>
        <p:nvSpPr>
          <p:cNvPr id="3" name="Content Placeholder 2">
            <a:extLst>
              <a:ext uri="{FF2B5EF4-FFF2-40B4-BE49-F238E27FC236}">
                <a16:creationId xmlns:a16="http://schemas.microsoft.com/office/drawing/2014/main" id="{C31DD6C8-A172-4062-BCDD-F20A192E5FC5}"/>
              </a:ext>
            </a:extLst>
          </p:cNvPr>
          <p:cNvSpPr>
            <a:spLocks noGrp="1"/>
          </p:cNvSpPr>
          <p:nvPr>
            <p:ph idx="1"/>
          </p:nvPr>
        </p:nvSpPr>
        <p:spPr>
          <a:xfrm>
            <a:off x="1706062" y="2291262"/>
            <a:ext cx="8779512" cy="2879256"/>
          </a:xfrm>
        </p:spPr>
        <p:txBody>
          <a:bodyPr>
            <a:normAutofit/>
          </a:bodyPr>
          <a:lstStyle/>
          <a:p>
            <a:r>
              <a:rPr lang="en-US">
                <a:solidFill>
                  <a:srgbClr val="404040"/>
                </a:solidFill>
              </a:rPr>
              <a:t>I set out to find which neighborhood in NYC would be best to open a dog friendly restaurant. </a:t>
            </a:r>
          </a:p>
          <a:p>
            <a:r>
              <a:rPr lang="en-US">
                <a:solidFill>
                  <a:srgbClr val="404040"/>
                </a:solidFill>
              </a:rPr>
              <a:t>Using Foursquare location data to retrieve a list of dog parks in NYC by searching “dog park” as a venue within a certain mileage. </a:t>
            </a:r>
          </a:p>
          <a:p>
            <a:r>
              <a:rPr lang="en-US">
                <a:solidFill>
                  <a:srgbClr val="404040"/>
                </a:solidFill>
              </a:rPr>
              <a:t>Using Rent Café to find the average rent in each neighborhood in Manhattan</a:t>
            </a:r>
          </a:p>
        </p:txBody>
      </p:sp>
    </p:spTree>
    <p:extLst>
      <p:ext uri="{BB962C8B-B14F-4D97-AF65-F5344CB8AC3E}">
        <p14:creationId xmlns:p14="http://schemas.microsoft.com/office/powerpoint/2010/main" val="1014122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4610A1-FF2C-4BE7-9C6B-FA81F2928C6D}"/>
              </a:ext>
            </a:extLst>
          </p:cNvPr>
          <p:cNvPicPr/>
          <p:nvPr/>
        </p:nvPicPr>
        <p:blipFill rotWithShape="1">
          <a:blip r:embed="rId2"/>
          <a:srcRect t="13617" b="7018"/>
          <a:stretch/>
        </p:blipFill>
        <p:spPr>
          <a:xfrm>
            <a:off x="20" y="10"/>
            <a:ext cx="12191980" cy="4571990"/>
          </a:xfrm>
          <a:prstGeom prst="rect">
            <a:avLst/>
          </a:prstGeom>
        </p:spPr>
      </p:pic>
      <p:sp>
        <p:nvSpPr>
          <p:cNvPr id="2" name="Title 1">
            <a:extLst>
              <a:ext uri="{FF2B5EF4-FFF2-40B4-BE49-F238E27FC236}">
                <a16:creationId xmlns:a16="http://schemas.microsoft.com/office/drawing/2014/main" id="{71CE4EE1-59FC-416E-8236-9429D8809705}"/>
              </a:ext>
            </a:extLst>
          </p:cNvPr>
          <p:cNvSpPr>
            <a:spLocks noGrp="1"/>
          </p:cNvSpPr>
          <p:nvPr>
            <p:ph type="title"/>
          </p:nvPr>
        </p:nvSpPr>
        <p:spPr>
          <a:xfrm>
            <a:off x="1600200" y="4808606"/>
            <a:ext cx="8991600" cy="1645759"/>
          </a:xfrm>
        </p:spPr>
        <p:txBody>
          <a:bodyPr vert="horz" lIns="274320" tIns="182880" rIns="274320" bIns="182880" rtlCol="0" anchor="ctr" anchorCtr="1">
            <a:normAutofit/>
          </a:bodyPr>
          <a:lstStyle/>
          <a:p>
            <a:r>
              <a:rPr lang="en-US" sz="3800" dirty="0"/>
              <a:t>Map of Dog Parks NYC</a:t>
            </a:r>
          </a:p>
        </p:txBody>
      </p:sp>
    </p:spTree>
    <p:extLst>
      <p:ext uri="{BB962C8B-B14F-4D97-AF65-F5344CB8AC3E}">
        <p14:creationId xmlns:p14="http://schemas.microsoft.com/office/powerpoint/2010/main" val="32241906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ED0C567-58E7-4DC9-87B6-E800A4A06AF4}"/>
              </a:ext>
            </a:extLst>
          </p:cNvPr>
          <p:cNvPicPr/>
          <p:nvPr/>
        </p:nvPicPr>
        <p:blipFill rotWithShape="1">
          <a:blip r:embed="rId2"/>
          <a:srcRect t="12443" b="7343"/>
          <a:stretch/>
        </p:blipFill>
        <p:spPr>
          <a:xfrm>
            <a:off x="20" y="10"/>
            <a:ext cx="12191980" cy="4571990"/>
          </a:xfrm>
          <a:prstGeom prst="rect">
            <a:avLst/>
          </a:prstGeom>
        </p:spPr>
      </p:pic>
      <p:sp>
        <p:nvSpPr>
          <p:cNvPr id="2" name="Title 1">
            <a:extLst>
              <a:ext uri="{FF2B5EF4-FFF2-40B4-BE49-F238E27FC236}">
                <a16:creationId xmlns:a16="http://schemas.microsoft.com/office/drawing/2014/main" id="{71CE4EE1-59FC-416E-8236-9429D8809705}"/>
              </a:ext>
            </a:extLst>
          </p:cNvPr>
          <p:cNvSpPr>
            <a:spLocks noGrp="1"/>
          </p:cNvSpPr>
          <p:nvPr>
            <p:ph type="title"/>
          </p:nvPr>
        </p:nvSpPr>
        <p:spPr>
          <a:xfrm>
            <a:off x="1600200" y="4878944"/>
            <a:ext cx="8991600" cy="1645759"/>
          </a:xfrm>
        </p:spPr>
        <p:txBody>
          <a:bodyPr vert="horz" lIns="274320" tIns="182880" rIns="274320" bIns="182880" rtlCol="0" anchor="ctr" anchorCtr="1">
            <a:normAutofit/>
          </a:bodyPr>
          <a:lstStyle/>
          <a:p>
            <a:r>
              <a:rPr lang="en-US" sz="3800" dirty="0"/>
              <a:t>Cluster Map of Dog Parks NYC</a:t>
            </a:r>
          </a:p>
        </p:txBody>
      </p:sp>
    </p:spTree>
    <p:extLst>
      <p:ext uri="{BB962C8B-B14F-4D97-AF65-F5344CB8AC3E}">
        <p14:creationId xmlns:p14="http://schemas.microsoft.com/office/powerpoint/2010/main" val="2181265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1875AB-48A3-4D2D-9C4C-ED154F7F5411}"/>
              </a:ext>
            </a:extLst>
          </p:cNvPr>
          <p:cNvSpPr>
            <a:spLocks noGrp="1"/>
          </p:cNvSpPr>
          <p:nvPr>
            <p:ph type="title"/>
          </p:nvPr>
        </p:nvSpPr>
        <p:spPr>
          <a:xfrm>
            <a:off x="2231136" y="467418"/>
            <a:ext cx="7729728" cy="1188720"/>
          </a:xfrm>
          <a:solidFill>
            <a:srgbClr val="FFFFFF"/>
          </a:solidFill>
        </p:spPr>
        <p:txBody>
          <a:bodyPr>
            <a:normAutofit/>
          </a:bodyPr>
          <a:lstStyle/>
          <a:p>
            <a:r>
              <a:rPr lang="en-US" dirty="0"/>
              <a:t>Dog Park Ratings</a:t>
            </a:r>
          </a:p>
        </p:txBody>
      </p:sp>
      <p:sp>
        <p:nvSpPr>
          <p:cNvPr id="3" name="Content Placeholder 2">
            <a:extLst>
              <a:ext uri="{FF2B5EF4-FFF2-40B4-BE49-F238E27FC236}">
                <a16:creationId xmlns:a16="http://schemas.microsoft.com/office/drawing/2014/main" id="{F3C1C373-46B3-4B9C-9663-BE6471BD13D7}"/>
              </a:ext>
            </a:extLst>
          </p:cNvPr>
          <p:cNvSpPr>
            <a:spLocks noGrp="1"/>
          </p:cNvSpPr>
          <p:nvPr>
            <p:ph idx="1"/>
          </p:nvPr>
        </p:nvSpPr>
        <p:spPr>
          <a:xfrm>
            <a:off x="1706062" y="2291262"/>
            <a:ext cx="8779512" cy="2879256"/>
          </a:xfrm>
        </p:spPr>
        <p:txBody>
          <a:bodyPr>
            <a:normAutofit/>
          </a:bodyPr>
          <a:lstStyle/>
          <a:p>
            <a:r>
              <a:rPr lang="en-US" dirty="0"/>
              <a:t>Union Square Park was rated the highest at a 9.7. </a:t>
            </a:r>
          </a:p>
          <a:p>
            <a:r>
              <a:rPr lang="en-US" dirty="0"/>
              <a:t>While almost every park that had a rating over 8, the following parks had a rating of 9 or above: Tompkins, Washington Square Park, City Hall Park, Bryant Park Madison Square Park, Pier 25. </a:t>
            </a:r>
          </a:p>
          <a:p>
            <a:r>
              <a:rPr lang="en-US" dirty="0"/>
              <a:t>Several parks did not return ratings and East River Esplanade had the lowest rating at 6.4. </a:t>
            </a:r>
          </a:p>
          <a:p>
            <a:endParaRPr lang="en-US" dirty="0">
              <a:solidFill>
                <a:srgbClr val="404040"/>
              </a:solidFill>
            </a:endParaRPr>
          </a:p>
        </p:txBody>
      </p:sp>
    </p:spTree>
    <p:extLst>
      <p:ext uri="{BB962C8B-B14F-4D97-AF65-F5344CB8AC3E}">
        <p14:creationId xmlns:p14="http://schemas.microsoft.com/office/powerpoint/2010/main" val="1282373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773E86-194D-4412-AF53-84DC91F78968}"/>
              </a:ext>
            </a:extLst>
          </p:cNvPr>
          <p:cNvPicPr/>
          <p:nvPr/>
        </p:nvPicPr>
        <p:blipFill rotWithShape="1">
          <a:blip r:embed="rId2"/>
          <a:srcRect t="30910" b="20389"/>
          <a:stretch/>
        </p:blipFill>
        <p:spPr>
          <a:xfrm>
            <a:off x="20" y="10"/>
            <a:ext cx="12191980" cy="4571990"/>
          </a:xfrm>
          <a:prstGeom prst="rect">
            <a:avLst/>
          </a:prstGeom>
        </p:spPr>
      </p:pic>
      <p:sp>
        <p:nvSpPr>
          <p:cNvPr id="2" name="Title 1">
            <a:extLst>
              <a:ext uri="{FF2B5EF4-FFF2-40B4-BE49-F238E27FC236}">
                <a16:creationId xmlns:a16="http://schemas.microsoft.com/office/drawing/2014/main" id="{3F93F50B-EBC1-44C7-A6D7-13CD2B5195F8}"/>
              </a:ext>
            </a:extLst>
          </p:cNvPr>
          <p:cNvSpPr>
            <a:spLocks noGrp="1"/>
          </p:cNvSpPr>
          <p:nvPr>
            <p:ph type="title"/>
          </p:nvPr>
        </p:nvSpPr>
        <p:spPr>
          <a:xfrm>
            <a:off x="1600200" y="4832052"/>
            <a:ext cx="8991600" cy="1645759"/>
          </a:xfrm>
        </p:spPr>
        <p:txBody>
          <a:bodyPr vert="horz" lIns="274320" tIns="182880" rIns="274320" bIns="182880" rtlCol="0" anchor="ctr" anchorCtr="1">
            <a:normAutofit/>
          </a:bodyPr>
          <a:lstStyle/>
          <a:p>
            <a:r>
              <a:rPr lang="en-US" sz="3800" dirty="0"/>
              <a:t>Average Rent Prices NYC</a:t>
            </a:r>
          </a:p>
        </p:txBody>
      </p:sp>
    </p:spTree>
    <p:extLst>
      <p:ext uri="{BB962C8B-B14F-4D97-AF65-F5344CB8AC3E}">
        <p14:creationId xmlns:p14="http://schemas.microsoft.com/office/powerpoint/2010/main" val="391143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1875AB-48A3-4D2D-9C4C-ED154F7F5411}"/>
              </a:ext>
            </a:extLst>
          </p:cNvPr>
          <p:cNvSpPr>
            <a:spLocks noGrp="1"/>
          </p:cNvSpPr>
          <p:nvPr>
            <p:ph type="title"/>
          </p:nvPr>
        </p:nvSpPr>
        <p:spPr>
          <a:xfrm>
            <a:off x="2231136" y="467418"/>
            <a:ext cx="7729728" cy="1188720"/>
          </a:xfrm>
          <a:solidFill>
            <a:srgbClr val="FFFFFF"/>
          </a:solidFill>
        </p:spPr>
        <p:txBody>
          <a:bodyPr>
            <a:normAutofit/>
          </a:bodyPr>
          <a:lstStyle/>
          <a:p>
            <a:r>
              <a:rPr lang="en-US" dirty="0"/>
              <a:t>Results</a:t>
            </a:r>
          </a:p>
        </p:txBody>
      </p:sp>
      <p:sp>
        <p:nvSpPr>
          <p:cNvPr id="3" name="Content Placeholder 2">
            <a:extLst>
              <a:ext uri="{FF2B5EF4-FFF2-40B4-BE49-F238E27FC236}">
                <a16:creationId xmlns:a16="http://schemas.microsoft.com/office/drawing/2014/main" id="{F3C1C373-46B3-4B9C-9663-BE6471BD13D7}"/>
              </a:ext>
            </a:extLst>
          </p:cNvPr>
          <p:cNvSpPr>
            <a:spLocks noGrp="1"/>
          </p:cNvSpPr>
          <p:nvPr>
            <p:ph idx="1"/>
          </p:nvPr>
        </p:nvSpPr>
        <p:spPr>
          <a:xfrm>
            <a:off x="1706062" y="2291262"/>
            <a:ext cx="8779512" cy="2879256"/>
          </a:xfrm>
        </p:spPr>
        <p:txBody>
          <a:bodyPr>
            <a:normAutofit/>
          </a:bodyPr>
          <a:lstStyle/>
          <a:p>
            <a:r>
              <a:rPr lang="en-US" dirty="0"/>
              <a:t>The Foursquare search retrieved 50 dog parks in the specified radius surrounding NYC. The greatest number of dog parks are located downtown, close to the water. After this, there are several near NYU, Stuyvesant Town, and Flatiron. </a:t>
            </a:r>
          </a:p>
          <a:p>
            <a:r>
              <a:rPr lang="en-US" dirty="0"/>
              <a:t>After looking into rent prices, the map showed a general trend of higher average prices downtown and on the upper west side, as shown by the orange circle markers. While the Foursquare results showed the highest number of dog parks downtown, a money conscious entrepreneur on a budget may look to open their business above Houston and below Central Park. </a:t>
            </a:r>
          </a:p>
        </p:txBody>
      </p:sp>
    </p:spTree>
    <p:extLst>
      <p:ext uri="{BB962C8B-B14F-4D97-AF65-F5344CB8AC3E}">
        <p14:creationId xmlns:p14="http://schemas.microsoft.com/office/powerpoint/2010/main" val="3225949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1875AB-48A3-4D2D-9C4C-ED154F7F5411}"/>
              </a:ext>
            </a:extLst>
          </p:cNvPr>
          <p:cNvSpPr>
            <a:spLocks noGrp="1"/>
          </p:cNvSpPr>
          <p:nvPr>
            <p:ph type="title"/>
          </p:nvPr>
        </p:nvSpPr>
        <p:spPr>
          <a:xfrm>
            <a:off x="2231136" y="467418"/>
            <a:ext cx="7729728" cy="1188720"/>
          </a:xfrm>
          <a:solidFill>
            <a:srgbClr val="FFFFFF"/>
          </a:solidFill>
        </p:spPr>
        <p:txBody>
          <a:bodyPr>
            <a:normAutofit/>
          </a:bodyPr>
          <a:lstStyle/>
          <a:p>
            <a:r>
              <a:rPr lang="en-US" dirty="0"/>
              <a:t>Discussion</a:t>
            </a:r>
          </a:p>
        </p:txBody>
      </p:sp>
      <p:sp>
        <p:nvSpPr>
          <p:cNvPr id="3" name="Content Placeholder 2">
            <a:extLst>
              <a:ext uri="{FF2B5EF4-FFF2-40B4-BE49-F238E27FC236}">
                <a16:creationId xmlns:a16="http://schemas.microsoft.com/office/drawing/2014/main" id="{F3C1C373-46B3-4B9C-9663-BE6471BD13D7}"/>
              </a:ext>
            </a:extLst>
          </p:cNvPr>
          <p:cNvSpPr>
            <a:spLocks noGrp="1"/>
          </p:cNvSpPr>
          <p:nvPr>
            <p:ph idx="1"/>
          </p:nvPr>
        </p:nvSpPr>
        <p:spPr>
          <a:xfrm>
            <a:off x="1706062" y="2291262"/>
            <a:ext cx="8779512" cy="2879256"/>
          </a:xfrm>
        </p:spPr>
        <p:txBody>
          <a:bodyPr>
            <a:normAutofit/>
          </a:bodyPr>
          <a:lstStyle/>
          <a:p>
            <a:r>
              <a:rPr lang="en-US" dirty="0"/>
              <a:t>If someone looking purely at the count of dog parks in an area, downtown would be the place to open a dog friendly business.</a:t>
            </a:r>
          </a:p>
          <a:p>
            <a:r>
              <a:rPr lang="en-US" dirty="0"/>
              <a:t>If someone were looking to open their business near the highest rated dog parks, they may look around one of the parks listed above in slid 5.</a:t>
            </a:r>
          </a:p>
          <a:p>
            <a:r>
              <a:rPr lang="en-US" dirty="0"/>
              <a:t>While the Foursquare results showed the highest number of dog parks downtown, a money conscious entrepreneur on a budget may look to open their business above Houston and below Central Park. </a:t>
            </a:r>
          </a:p>
        </p:txBody>
      </p:sp>
    </p:spTree>
    <p:extLst>
      <p:ext uri="{BB962C8B-B14F-4D97-AF65-F5344CB8AC3E}">
        <p14:creationId xmlns:p14="http://schemas.microsoft.com/office/powerpoint/2010/main" val="2516327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1875AB-48A3-4D2D-9C4C-ED154F7F5411}"/>
              </a:ext>
            </a:extLst>
          </p:cNvPr>
          <p:cNvSpPr>
            <a:spLocks noGrp="1"/>
          </p:cNvSpPr>
          <p:nvPr>
            <p:ph type="title"/>
          </p:nvPr>
        </p:nvSpPr>
        <p:spPr>
          <a:xfrm>
            <a:off x="2231136" y="467418"/>
            <a:ext cx="7729728" cy="1188720"/>
          </a:xfrm>
          <a:solidFill>
            <a:srgbClr val="FFFFFF"/>
          </a:solidFill>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F3C1C373-46B3-4B9C-9663-BE6471BD13D7}"/>
              </a:ext>
            </a:extLst>
          </p:cNvPr>
          <p:cNvSpPr>
            <a:spLocks noGrp="1"/>
          </p:cNvSpPr>
          <p:nvPr>
            <p:ph idx="1"/>
          </p:nvPr>
        </p:nvSpPr>
        <p:spPr>
          <a:xfrm>
            <a:off x="1706062" y="2291262"/>
            <a:ext cx="8779512" cy="2879256"/>
          </a:xfrm>
        </p:spPr>
        <p:txBody>
          <a:bodyPr>
            <a:normAutofit/>
          </a:bodyPr>
          <a:lstStyle/>
          <a:p>
            <a:r>
              <a:rPr lang="en-US" dirty="0"/>
              <a:t>The Foursquare data was helpful to find information on where dog parks are located, and most highly rated though there were some limitations to the analysis. </a:t>
            </a:r>
          </a:p>
          <a:p>
            <a:r>
              <a:rPr lang="en-US" dirty="0"/>
              <a:t>The NYC rent information was a good place to start a neighborhood search for a business location but would require further analysis. </a:t>
            </a:r>
          </a:p>
          <a:p>
            <a:r>
              <a:rPr lang="en-US" dirty="0"/>
              <a:t>Additional research would include:</a:t>
            </a:r>
          </a:p>
          <a:p>
            <a:pPr lvl="1"/>
            <a:r>
              <a:rPr lang="en-US" dirty="0"/>
              <a:t>How many ratings were included</a:t>
            </a:r>
          </a:p>
          <a:p>
            <a:pPr lvl="1"/>
            <a:r>
              <a:rPr lang="en-US" dirty="0"/>
              <a:t>Look into the locations of registered dogs  </a:t>
            </a:r>
          </a:p>
          <a:p>
            <a:pPr lvl="1"/>
            <a:r>
              <a:rPr lang="en-US" dirty="0"/>
              <a:t>Available spaces to rent and actual price figures </a:t>
            </a:r>
          </a:p>
        </p:txBody>
      </p:sp>
    </p:spTree>
    <p:extLst>
      <p:ext uri="{BB962C8B-B14F-4D97-AF65-F5344CB8AC3E}">
        <p14:creationId xmlns:p14="http://schemas.microsoft.com/office/powerpoint/2010/main" val="339534315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9</TotalTime>
  <Words>431</Words>
  <Application>Microsoft Office PowerPoint</Application>
  <PresentationFormat>Widescreen</PresentationFormat>
  <Paragraphs>26</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Gill Sans MT</vt:lpstr>
      <vt:lpstr>Parcel</vt:lpstr>
      <vt:lpstr>Exploring NYC Neighborhoods for a Dog Friendly Restaurant</vt:lpstr>
      <vt:lpstr>Introduction</vt:lpstr>
      <vt:lpstr>Map of Dog Parks NYC</vt:lpstr>
      <vt:lpstr>Cluster Map of Dog Parks NYC</vt:lpstr>
      <vt:lpstr>Dog Park Ratings</vt:lpstr>
      <vt:lpstr>Average Rent Prices NYC</vt:lpstr>
      <vt:lpstr>Results</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NYC Neighborhoods for a Dog Friendly Restaurant</dc:title>
  <dc:creator>Sarah Hodash</dc:creator>
  <cp:lastModifiedBy>Sarah Hodash</cp:lastModifiedBy>
  <cp:revision>2</cp:revision>
  <dcterms:created xsi:type="dcterms:W3CDTF">2019-04-24T18:36:31Z</dcterms:created>
  <dcterms:modified xsi:type="dcterms:W3CDTF">2019-04-24T18:45:45Z</dcterms:modified>
</cp:coreProperties>
</file>